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64" r:id="rId10"/>
    <p:sldId id="276" r:id="rId11"/>
    <p:sldId id="277" r:id="rId12"/>
    <p:sldId id="278" r:id="rId13"/>
    <p:sldId id="279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6CAA-ED6E-4BEC-9015-454445FC7336}" type="datetimeFigureOut">
              <a:rPr lang="cs-CZ" smtClean="0"/>
              <a:t>28.03.2022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0126C-0A29-4978-918C-EDCEFEDC2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28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Přidat </a:t>
            </a:r>
            <a:r>
              <a:rPr lang="cs-CZ" dirty="0"/>
              <a:t>slide na fotku s výškou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126C-0A29-4978-918C-EDCEFEDC2CA7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281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Přidat </a:t>
            </a:r>
            <a:r>
              <a:rPr lang="cs-CZ" dirty="0"/>
              <a:t>slide na fotku s výškou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126C-0A29-4978-918C-EDCEFEDC2CA7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352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Přidat </a:t>
            </a:r>
            <a:r>
              <a:rPr lang="cs-CZ" dirty="0"/>
              <a:t>slide na fotku s výškou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126C-0A29-4978-918C-EDCEFEDC2CA7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842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Přidat </a:t>
            </a:r>
            <a:r>
              <a:rPr lang="cs-CZ" dirty="0"/>
              <a:t>slide na fotku s výškou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126C-0A29-4978-918C-EDCEFEDC2CA7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994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Přidat </a:t>
            </a:r>
            <a:r>
              <a:rPr lang="cs-CZ" dirty="0"/>
              <a:t>slide na fotku s výškou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126C-0A29-4978-918C-EDCEFEDC2CA7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32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Přidat </a:t>
            </a:r>
            <a:r>
              <a:rPr lang="cs-CZ" dirty="0"/>
              <a:t>slide na fotku s výškou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126C-0A29-4978-918C-EDCEFEDC2CA7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015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 err="1"/>
              <a:t>Tinkercad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891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cs-CZ" sz="3200" dirty="0"/>
              <a:t>TIP na umístění – Přepneme na plochý pohled, nastavíme pohled SHORA a přesuneme si věže do levého horního rohu</a:t>
            </a:r>
            <a:br>
              <a:rPr lang="cs-CZ" sz="3200" dirty="0"/>
            </a:br>
            <a:r>
              <a:rPr lang="cs-CZ" sz="3200" u="sng" dirty="0"/>
              <a:t>DUPLIKATY SE DUPLIKUJOU DO SEBE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8B788C9-C238-40CB-B398-FB0146062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7" b="5045"/>
          <a:stretch/>
        </p:blipFill>
        <p:spPr>
          <a:xfrm>
            <a:off x="3030070" y="2106707"/>
            <a:ext cx="9161929" cy="449131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B1141C8-93FD-4370-AB8B-902893933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1" t="19071" r="94503" b="43400"/>
          <a:stretch/>
        </p:blipFill>
        <p:spPr>
          <a:xfrm>
            <a:off x="963705" y="2001784"/>
            <a:ext cx="1246095" cy="4467579"/>
          </a:xfrm>
          <a:prstGeom prst="rect">
            <a:avLst/>
          </a:prstGeom>
        </p:spPr>
      </p:pic>
      <p:sp>
        <p:nvSpPr>
          <p:cNvPr id="9" name="Ovál 8">
            <a:extLst>
              <a:ext uri="{FF2B5EF4-FFF2-40B4-BE49-F238E27FC236}">
                <a16:creationId xmlns:a16="http://schemas.microsoft.com/office/drawing/2014/main" id="{7D77A686-E3FC-4055-99E5-71A9B9415A20}"/>
              </a:ext>
            </a:extLst>
          </p:cNvPr>
          <p:cNvSpPr/>
          <p:nvPr/>
        </p:nvSpPr>
        <p:spPr>
          <a:xfrm>
            <a:off x="1030942" y="5325035"/>
            <a:ext cx="681317" cy="699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38418EF-6FD2-4969-BA77-2C495AA9F888}"/>
              </a:ext>
            </a:extLst>
          </p:cNvPr>
          <p:cNvSpPr txBox="1"/>
          <p:nvPr/>
        </p:nvSpPr>
        <p:spPr>
          <a:xfrm>
            <a:off x="963705" y="5989568"/>
            <a:ext cx="2450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Potřeba přepnout</a:t>
            </a:r>
          </a:p>
          <a:p>
            <a:r>
              <a:rPr lang="cs-CZ" sz="2400" dirty="0"/>
              <a:t>na </a:t>
            </a:r>
            <a:r>
              <a:rPr lang="cs-CZ" sz="2400" i="1" dirty="0"/>
              <a:t>plochý pohled</a:t>
            </a:r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9BC1F46E-8EF7-48FF-9D41-CD555912E88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712259" y="4352366"/>
            <a:ext cx="1317811" cy="1116105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C344457E-0358-432C-A49F-E0E8224EB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4" t="23167" r="87084" b="60708"/>
          <a:stretch/>
        </p:blipFill>
        <p:spPr>
          <a:xfrm>
            <a:off x="5914721" y="2797112"/>
            <a:ext cx="3139632" cy="329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21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891"/>
            <a:ext cx="9601200" cy="1485900"/>
          </a:xfrm>
        </p:spPr>
        <p:txBody>
          <a:bodyPr>
            <a:normAutofit/>
          </a:bodyPr>
          <a:lstStyle/>
          <a:p>
            <a:r>
              <a:rPr lang="cs-CZ" sz="3200" dirty="0"/>
              <a:t>TIP na umístění – Přesuneme první věž následovně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162623-6A99-4397-89B6-D696FAF5E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2" b="4444"/>
          <a:stretch/>
        </p:blipFill>
        <p:spPr>
          <a:xfrm>
            <a:off x="1075766" y="1109198"/>
            <a:ext cx="10470776" cy="5166096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554C4F65-BE9D-44EA-B7C6-2CE802642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3" t="24778" r="74744" b="43410"/>
          <a:stretch/>
        </p:blipFill>
        <p:spPr>
          <a:xfrm>
            <a:off x="4509246" y="1109198"/>
            <a:ext cx="5862917" cy="5126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418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891"/>
            <a:ext cx="9601200" cy="1485900"/>
          </a:xfrm>
        </p:spPr>
        <p:txBody>
          <a:bodyPr>
            <a:normAutofit/>
          </a:bodyPr>
          <a:lstStyle/>
          <a:p>
            <a:r>
              <a:rPr lang="cs-CZ" sz="3200" dirty="0"/>
              <a:t>TIP na umístění – Přesuneme druhou věž následovně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162623-6A99-4397-89B6-D696FAF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44" b="6144"/>
          <a:stretch/>
        </p:blipFill>
        <p:spPr>
          <a:xfrm>
            <a:off x="1075766" y="1109198"/>
            <a:ext cx="10470776" cy="516609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18A6A634-834F-4B45-AC49-EAB15C088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" t="25064" r="52910" b="41608"/>
          <a:stretch/>
        </p:blipFill>
        <p:spPr>
          <a:xfrm>
            <a:off x="4823012" y="3428999"/>
            <a:ext cx="7135906" cy="3183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94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891"/>
            <a:ext cx="9601200" cy="1485900"/>
          </a:xfrm>
        </p:spPr>
        <p:txBody>
          <a:bodyPr>
            <a:normAutofit/>
          </a:bodyPr>
          <a:lstStyle/>
          <a:p>
            <a:r>
              <a:rPr lang="cs-CZ" sz="3200" dirty="0"/>
              <a:t>TIP na umístění – Umístíme poslední následovně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6162623-6A99-4397-89B6-D696FAF5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44" b="6144"/>
          <a:stretch/>
        </p:blipFill>
        <p:spPr>
          <a:xfrm>
            <a:off x="1075766" y="1109198"/>
            <a:ext cx="10470776" cy="516609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AE45B03-2675-4E58-9413-91DFDF272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53" t="26577" r="60617" b="71216"/>
          <a:stretch/>
        </p:blipFill>
        <p:spPr>
          <a:xfrm>
            <a:off x="3442447" y="1336697"/>
            <a:ext cx="2513579" cy="814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FBAB2E8-7136-4922-962D-4177CFD4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414" t="24298" r="15582" b="45109"/>
          <a:stretch/>
        </p:blipFill>
        <p:spPr>
          <a:xfrm>
            <a:off x="8417859" y="3906240"/>
            <a:ext cx="3774141" cy="2951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9463124E-85A7-43F3-BFDA-A842553129DD}"/>
              </a:ext>
            </a:extLst>
          </p:cNvPr>
          <p:cNvSpPr txBox="1"/>
          <p:nvPr/>
        </p:nvSpPr>
        <p:spPr>
          <a:xfrm>
            <a:off x="4208341" y="5736685"/>
            <a:ext cx="4205625" cy="1077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cs-CZ" sz="3200" dirty="0"/>
              <a:t>Nebo lze umístit </a:t>
            </a:r>
          </a:p>
          <a:p>
            <a:r>
              <a:rPr lang="cs-CZ" sz="3200"/>
              <a:t>z pravého </a:t>
            </a:r>
            <a:r>
              <a:rPr lang="cs-CZ" sz="3200" dirty="0"/>
              <a:t>horního rohu</a:t>
            </a:r>
          </a:p>
        </p:txBody>
      </p:sp>
    </p:spTree>
    <p:extLst>
      <p:ext uri="{BB962C8B-B14F-4D97-AF65-F5344CB8AC3E}">
        <p14:creationId xmlns:p14="http://schemas.microsoft.com/office/powerpoint/2010/main" val="233091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Vytvoříme první prstenec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64818D7-B38B-47B8-90B9-7BF5779F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86" t="54398" b="12931"/>
          <a:stretch/>
        </p:blipFill>
        <p:spPr>
          <a:xfrm>
            <a:off x="5420411" y="1894416"/>
            <a:ext cx="3827283" cy="4780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ál 6">
            <a:extLst>
              <a:ext uri="{FF2B5EF4-FFF2-40B4-BE49-F238E27FC236}">
                <a16:creationId xmlns:a16="http://schemas.microsoft.com/office/drawing/2014/main" id="{EC2514D5-514C-4910-8492-0ACDE28971C3}"/>
              </a:ext>
            </a:extLst>
          </p:cNvPr>
          <p:cNvSpPr/>
          <p:nvPr/>
        </p:nvSpPr>
        <p:spPr>
          <a:xfrm>
            <a:off x="10680568" y="4958499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A267111-996B-4407-87EF-312D276ACF00}"/>
              </a:ext>
            </a:extLst>
          </p:cNvPr>
          <p:cNvSpPr/>
          <p:nvPr/>
        </p:nvSpPr>
        <p:spPr>
          <a:xfrm>
            <a:off x="6676139" y="3742107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CD695C6D-D320-4E53-A8E5-565984C1EA3F}"/>
              </a:ext>
            </a:extLst>
          </p:cNvPr>
          <p:cNvCxnSpPr>
            <a:cxnSpLocks/>
          </p:cNvCxnSpPr>
          <p:nvPr/>
        </p:nvCxnSpPr>
        <p:spPr>
          <a:xfrm>
            <a:off x="8239027" y="4619134"/>
            <a:ext cx="2309567" cy="593889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8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Změníme první 2 hodnoty prvního prstence (Poloměr a tloušťku stěny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F10AD7-8673-4B88-B756-2C5887886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3" t="22794" r="15158" b="40704"/>
          <a:stretch/>
        </p:blipFill>
        <p:spPr>
          <a:xfrm>
            <a:off x="861855" y="2521078"/>
            <a:ext cx="2799761" cy="3760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868BB327-58FB-44A0-B351-DDA05973C991}"/>
              </a:ext>
            </a:extLst>
          </p:cNvPr>
          <p:cNvCxnSpPr>
            <a:cxnSpLocks/>
          </p:cNvCxnSpPr>
          <p:nvPr/>
        </p:nvCxnSpPr>
        <p:spPr>
          <a:xfrm flipV="1">
            <a:off x="3479800" y="3850423"/>
            <a:ext cx="5485091" cy="33211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0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duplikát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dirty="0"/>
              <a:t> prvního prstence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2026763" y="1788578"/>
            <a:ext cx="9874886" cy="486363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6C27385-CD0A-4F55-A050-8476A2BD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" t="11823" r="89834" b="82471"/>
          <a:stretch/>
        </p:blipFill>
        <p:spPr>
          <a:xfrm>
            <a:off x="367337" y="5406779"/>
            <a:ext cx="3455861" cy="143994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5B35A9B-F871-45A4-93AB-49B61A178132}"/>
              </a:ext>
            </a:extLst>
          </p:cNvPr>
          <p:cNvCxnSpPr>
            <a:cxnSpLocks/>
          </p:cNvCxnSpPr>
          <p:nvPr/>
        </p:nvCxnSpPr>
        <p:spPr>
          <a:xfrm flipV="1">
            <a:off x="2168165" y="2426065"/>
            <a:ext cx="499621" cy="3201737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ál 6">
            <a:extLst>
              <a:ext uri="{FF2B5EF4-FFF2-40B4-BE49-F238E27FC236}">
                <a16:creationId xmlns:a16="http://schemas.microsoft.com/office/drawing/2014/main" id="{482D8F2B-2734-4A05-96DA-13E1FCEE4526}"/>
              </a:ext>
            </a:extLst>
          </p:cNvPr>
          <p:cNvSpPr/>
          <p:nvPr/>
        </p:nvSpPr>
        <p:spPr>
          <a:xfrm>
            <a:off x="1437354" y="534660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A44104D-CC7D-44A8-8046-3C1812C92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9" t="52232" r="48933" b="24381"/>
          <a:stretch/>
        </p:blipFill>
        <p:spPr>
          <a:xfrm>
            <a:off x="5472543" y="1334482"/>
            <a:ext cx="4468301" cy="2613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5505ACE-4415-4157-BD8C-55EC368F7E90}"/>
              </a:ext>
            </a:extLst>
          </p:cNvPr>
          <p:cNvCxnSpPr>
            <a:cxnSpLocks/>
          </p:cNvCxnSpPr>
          <p:nvPr/>
        </p:nvCxnSpPr>
        <p:spPr>
          <a:xfrm flipH="1">
            <a:off x="5863472" y="3274478"/>
            <a:ext cx="1291472" cy="1468775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0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16774" r="14878" b="6220"/>
          <a:stretch/>
        </p:blipFill>
        <p:spPr>
          <a:xfrm>
            <a:off x="4800600" y="1817940"/>
            <a:ext cx="7205133" cy="492152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Opakujeme postup a měníme hodnoty postupně abychom měli vetší prstence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A643C07-9B86-44CE-9362-048001594958}"/>
              </a:ext>
            </a:extLst>
          </p:cNvPr>
          <p:cNvSpPr txBox="1"/>
          <p:nvPr/>
        </p:nvSpPr>
        <p:spPr>
          <a:xfrm>
            <a:off x="728222" y="2542410"/>
            <a:ext cx="3862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Prsten – Poloměr : </a:t>
            </a:r>
            <a:r>
              <a:rPr lang="cs-CZ" sz="2400" b="1" dirty="0" err="1"/>
              <a:t>Tlouštka</a:t>
            </a:r>
            <a:r>
              <a:rPr lang="cs-CZ" sz="2400" b="1" dirty="0"/>
              <a:t> </a:t>
            </a:r>
          </a:p>
          <a:p>
            <a:r>
              <a:rPr lang="cs-CZ" sz="2400" b="1" dirty="0"/>
              <a:t>					  stěny</a:t>
            </a:r>
          </a:p>
          <a:p>
            <a:r>
              <a:rPr lang="cs-CZ" sz="2400" dirty="0"/>
              <a:t>1. Prsten – 10mm : 5mm</a:t>
            </a:r>
          </a:p>
          <a:p>
            <a:r>
              <a:rPr lang="cs-CZ" sz="2400" dirty="0"/>
              <a:t>2. Prsten – 15mm : 10 mm</a:t>
            </a:r>
          </a:p>
          <a:p>
            <a:r>
              <a:rPr lang="cs-CZ" sz="2400" dirty="0"/>
              <a:t>3. Prsten – 20mm : 15mm</a:t>
            </a:r>
          </a:p>
          <a:p>
            <a:r>
              <a:rPr lang="cs-CZ" sz="2400" dirty="0"/>
              <a:t>4. Prsten – 25mm : 20mm</a:t>
            </a:r>
          </a:p>
          <a:p>
            <a:r>
              <a:rPr lang="cs-CZ" sz="2400" dirty="0"/>
              <a:t>5. Prsten – 30mm : 25mm</a:t>
            </a:r>
          </a:p>
        </p:txBody>
      </p:sp>
    </p:spTree>
    <p:extLst>
      <p:ext uri="{BB962C8B-B14F-4D97-AF65-F5344CB8AC3E}">
        <p14:creationId xmlns:p14="http://schemas.microsoft.com/office/powerpoint/2010/main" val="603286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poslední duplikát který bude mít hodnoty: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4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/>
              <a:t>Poskládáme prstence a podstavu, tak aby se nám vešli na pracovní plochu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Otevřeme si </a:t>
            </a:r>
            <a:r>
              <a:rPr lang="cs-CZ" dirty="0">
                <a:hlinkClick r:id="rId2"/>
              </a:rPr>
              <a:t>https://www.tinkercad.com/</a:t>
            </a:r>
            <a:r>
              <a:rPr lang="cs-CZ" dirty="0"/>
              <a:t>, přihlásíme se a klikneme na nový projekt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32324A-AA46-4FE6-A2AB-96A8F66CB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4" b="19383"/>
          <a:stretch/>
        </p:blipFill>
        <p:spPr>
          <a:xfrm>
            <a:off x="1219200" y="2108270"/>
            <a:ext cx="10761133" cy="4394130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2DA70394-126E-4B7E-A89B-F27C433E6E56}"/>
              </a:ext>
            </a:extLst>
          </p:cNvPr>
          <p:cNvCxnSpPr>
            <a:cxnSpLocks/>
          </p:cNvCxnSpPr>
          <p:nvPr/>
        </p:nvCxnSpPr>
        <p:spPr>
          <a:xfrm flipH="1" flipV="1">
            <a:off x="4021667" y="3810000"/>
            <a:ext cx="2294744" cy="49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F3B114B2-69C5-4079-9E0B-F95D1BB20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3" t="32501" r="74405" b="61007"/>
          <a:stretch/>
        </p:blipFill>
        <p:spPr>
          <a:xfrm>
            <a:off x="6458042" y="4213782"/>
            <a:ext cx="4440025" cy="14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Klikneme vpravo nahoře na tlačítko </a:t>
            </a:r>
            <a:r>
              <a:rPr lang="cs-CZ" sz="3200" b="1" dirty="0"/>
              <a:t>Export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7A8542A-528C-4A9E-BCC4-A05BB0D2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55" t="6220" b="66750"/>
          <a:stretch/>
        </p:blipFill>
        <p:spPr>
          <a:xfrm>
            <a:off x="2400867" y="1978447"/>
            <a:ext cx="5410986" cy="4509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84C542F5-92BF-40DD-9E78-F66A041C3E57}"/>
              </a:ext>
            </a:extLst>
          </p:cNvPr>
          <p:cNvCxnSpPr>
            <a:cxnSpLocks/>
          </p:cNvCxnSpPr>
          <p:nvPr/>
        </p:nvCxnSpPr>
        <p:spPr>
          <a:xfrm flipV="1">
            <a:off x="5960533" y="2102177"/>
            <a:ext cx="4616341" cy="105589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Zahrnout </a:t>
            </a:r>
            <a:r>
              <a:rPr lang="cs-CZ" sz="3200" b="1" i="1" dirty="0"/>
              <a:t>Vše, co je v návrhu</a:t>
            </a:r>
            <a:r>
              <a:rPr lang="cs-CZ" sz="3200" b="1" dirty="0"/>
              <a:t> </a:t>
            </a:r>
            <a:r>
              <a:rPr lang="cs-CZ" sz="3200" dirty="0"/>
              <a:t>a klikneme na .STL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586537" y="1315039"/>
            <a:ext cx="10605463" cy="52234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09B181-F904-4728-852B-911B2E37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9" t="29747" r="38235" b="32012"/>
          <a:stretch/>
        </p:blipFill>
        <p:spPr>
          <a:xfrm>
            <a:off x="152401" y="1565789"/>
            <a:ext cx="4985208" cy="4529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B05E9A51-C2BC-4529-975A-DA9153CD6CA9}"/>
              </a:ext>
            </a:extLst>
          </p:cNvPr>
          <p:cNvSpPr/>
          <p:nvPr/>
        </p:nvSpPr>
        <p:spPr>
          <a:xfrm>
            <a:off x="2554664" y="3429000"/>
            <a:ext cx="2582945" cy="841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A5B8938-EED9-4457-96C8-CB87599D3278}"/>
              </a:ext>
            </a:extLst>
          </p:cNvPr>
          <p:cNvCxnSpPr>
            <a:cxnSpLocks/>
          </p:cNvCxnSpPr>
          <p:nvPr/>
        </p:nvCxnSpPr>
        <p:spPr>
          <a:xfrm>
            <a:off x="4524866" y="3799002"/>
            <a:ext cx="2799761" cy="7541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8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Zkontrolujeme jestli se nám to v pořádku stáhlo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174AE66-1B18-4218-9EEA-8D957E9D0FAC}"/>
              </a:ext>
            </a:extLst>
          </p:cNvPr>
          <p:cNvGrpSpPr/>
          <p:nvPr/>
        </p:nvGrpSpPr>
        <p:grpSpPr>
          <a:xfrm>
            <a:off x="1219200" y="1451221"/>
            <a:ext cx="10605463" cy="5223465"/>
            <a:chOff x="1219200" y="1451221"/>
            <a:chExt cx="10605463" cy="5223465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A88D09D1-9D48-48C8-9BDC-9C960E2B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220" b="6220"/>
            <a:stretch/>
          </p:blipFill>
          <p:spPr>
            <a:xfrm>
              <a:off x="1219200" y="1451221"/>
              <a:ext cx="10605463" cy="5223465"/>
            </a:xfrm>
            <a:prstGeom prst="rect">
              <a:avLst/>
            </a:prstGeom>
          </p:spPr>
        </p:pic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4D1000AE-5DE5-48DD-AC49-43819835F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4013" t="12864" r="23232" b="69279"/>
            <a:stretch/>
          </p:blipFill>
          <p:spPr>
            <a:xfrm>
              <a:off x="6947555" y="1847655"/>
              <a:ext cx="2413262" cy="1065228"/>
            </a:xfrm>
            <a:prstGeom prst="rect">
              <a:avLst/>
            </a:prstGeom>
          </p:spPr>
        </p:pic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6D0B46C8-ED52-478A-923E-C045D1F2617A}"/>
              </a:ext>
            </a:extLst>
          </p:cNvPr>
          <p:cNvGrpSpPr/>
          <p:nvPr/>
        </p:nvGrpSpPr>
        <p:grpSpPr>
          <a:xfrm>
            <a:off x="1025951" y="3128601"/>
            <a:ext cx="5070049" cy="3256799"/>
            <a:chOff x="2235725" y="2628253"/>
            <a:chExt cx="5984448" cy="3971407"/>
          </a:xfrm>
        </p:grpSpPr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E16F3A0B-C0E7-4948-A7B8-4F700F16F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013" t="6220" r="23232" b="66934"/>
            <a:stretch/>
          </p:blipFill>
          <p:spPr>
            <a:xfrm>
              <a:off x="2235725" y="2628253"/>
              <a:ext cx="5984448" cy="39714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E15120DB-2E9C-44A0-8AC5-89C504B74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Brus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5725" y="3678304"/>
              <a:ext cx="5984448" cy="2641570"/>
            </a:xfrm>
            <a:prstGeom prst="rect">
              <a:avLst/>
            </a:prstGeom>
          </p:spPr>
        </p:pic>
      </p:grp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1D3FE05C-DFD7-4770-9350-7B085ABD7A7F}"/>
              </a:ext>
            </a:extLst>
          </p:cNvPr>
          <p:cNvCxnSpPr>
            <a:cxnSpLocks/>
          </p:cNvCxnSpPr>
          <p:nvPr/>
        </p:nvCxnSpPr>
        <p:spPr>
          <a:xfrm flipV="1">
            <a:off x="3629320" y="1762812"/>
            <a:ext cx="4355183" cy="181937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1F2028AE-9150-45CB-A809-ECB77B5F5179}"/>
              </a:ext>
            </a:extLst>
          </p:cNvPr>
          <p:cNvCxnSpPr>
            <a:cxnSpLocks/>
          </p:cNvCxnSpPr>
          <p:nvPr/>
        </p:nvCxnSpPr>
        <p:spPr>
          <a:xfrm>
            <a:off x="2733773" y="1677971"/>
            <a:ext cx="4091233" cy="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3C21576-F0A9-497A-AC2A-3F08FC4C5D18}"/>
              </a:ext>
            </a:extLst>
          </p:cNvPr>
          <p:cNvSpPr txBox="1"/>
          <p:nvPr/>
        </p:nvSpPr>
        <p:spPr>
          <a:xfrm>
            <a:off x="1762812" y="2439850"/>
            <a:ext cx="24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Jmenuje se to stejně jako náš projekt</a:t>
            </a:r>
          </a:p>
        </p:txBody>
      </p:sp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6CD694-A25F-4E8A-8B73-7CF5128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Máme prázdný projekt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6C43251-1CFA-4492-819D-D2338F76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0" b="5185"/>
          <a:stretch/>
        </p:blipFill>
        <p:spPr>
          <a:xfrm>
            <a:off x="1219200" y="1451728"/>
            <a:ext cx="10566400" cy="5157494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E5B51E7F-593B-4318-B1C2-B9093B504B50}"/>
              </a:ext>
            </a:extLst>
          </p:cNvPr>
          <p:cNvCxnSpPr>
            <a:cxnSpLocks/>
          </p:cNvCxnSpPr>
          <p:nvPr/>
        </p:nvCxnSpPr>
        <p:spPr>
          <a:xfrm flipH="1" flipV="1">
            <a:off x="2658533" y="1600200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35B7E79-9D14-41F6-BD6E-25663054D60F}"/>
              </a:ext>
            </a:extLst>
          </p:cNvPr>
          <p:cNvSpPr txBox="1"/>
          <p:nvPr/>
        </p:nvSpPr>
        <p:spPr>
          <a:xfrm>
            <a:off x="3784600" y="2171700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Název projektu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FCBB829-89B1-4052-9DD7-756F707DF870}"/>
              </a:ext>
            </a:extLst>
          </p:cNvPr>
          <p:cNvSpPr txBox="1"/>
          <p:nvPr/>
        </p:nvSpPr>
        <p:spPr>
          <a:xfrm>
            <a:off x="8085667" y="2743200"/>
            <a:ext cx="181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 s objekty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E3DAF5D-328C-461B-B642-83D878CB1F76}"/>
              </a:ext>
            </a:extLst>
          </p:cNvPr>
          <p:cNvCxnSpPr>
            <a:cxnSpLocks/>
          </p:cNvCxnSpPr>
          <p:nvPr/>
        </p:nvCxnSpPr>
        <p:spPr>
          <a:xfrm>
            <a:off x="9186333" y="3200400"/>
            <a:ext cx="9906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21B67207-79F2-4086-84A1-C6FD6D79A581}"/>
              </a:ext>
            </a:extLst>
          </p:cNvPr>
          <p:cNvCxnSpPr>
            <a:cxnSpLocks/>
          </p:cNvCxnSpPr>
          <p:nvPr/>
        </p:nvCxnSpPr>
        <p:spPr>
          <a:xfrm flipH="1" flipV="1">
            <a:off x="1807633" y="3179233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451B1E5-A62F-4559-9C27-A1FDBA7713EA}"/>
              </a:ext>
            </a:extLst>
          </p:cNvPr>
          <p:cNvSpPr txBox="1"/>
          <p:nvPr/>
        </p:nvSpPr>
        <p:spPr>
          <a:xfrm>
            <a:off x="1765299" y="3853396"/>
            <a:ext cx="17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</a:t>
            </a:r>
          </a:p>
          <a:p>
            <a:r>
              <a:rPr lang="cs-CZ" dirty="0"/>
              <a:t>s ovládáním</a:t>
            </a:r>
          </a:p>
        </p:txBody>
      </p: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5B12734E-663D-4707-87CE-A03E7C387EAF}"/>
              </a:ext>
            </a:extLst>
          </p:cNvPr>
          <p:cNvCxnSpPr>
            <a:cxnSpLocks/>
          </p:cNvCxnSpPr>
          <p:nvPr/>
        </p:nvCxnSpPr>
        <p:spPr>
          <a:xfrm flipH="1" flipV="1">
            <a:off x="1845733" y="2343150"/>
            <a:ext cx="1016000" cy="19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86F826E9-6208-4304-8C84-8625F3032484}"/>
              </a:ext>
            </a:extLst>
          </p:cNvPr>
          <p:cNvSpPr txBox="1"/>
          <p:nvPr/>
        </p:nvSpPr>
        <p:spPr>
          <a:xfrm>
            <a:off x="1955799" y="2541032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Navigační kostka</a:t>
            </a:r>
          </a:p>
        </p:txBody>
      </p:sp>
    </p:spTree>
    <p:extLst>
      <p:ext uri="{BB962C8B-B14F-4D97-AF65-F5344CB8AC3E}">
        <p14:creationId xmlns:p14="http://schemas.microsoft.com/office/powerpoint/2010/main" val="394375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Přidáme krychli z postranního panelu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b="4467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1F680606-3AB1-46BC-9446-E3CBED230DAB}"/>
              </a:ext>
            </a:extLst>
          </p:cNvPr>
          <p:cNvCxnSpPr>
            <a:cxnSpLocks/>
          </p:cNvCxnSpPr>
          <p:nvPr/>
        </p:nvCxnSpPr>
        <p:spPr>
          <a:xfrm>
            <a:off x="7334054" y="2516957"/>
            <a:ext cx="3968684" cy="5184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E55BDABC-30B0-442C-BAA4-2BA8D0C05DA3}"/>
              </a:ext>
            </a:extLst>
          </p:cNvPr>
          <p:cNvSpPr txBox="1"/>
          <p:nvPr/>
        </p:nvSpPr>
        <p:spPr>
          <a:xfrm>
            <a:off x="3365370" y="2129863"/>
            <a:ext cx="396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Vybereme červenou kostičku z panelu a přetáhneme na pracovní plochu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F7F59853-D3AB-4795-AF28-7CB0D547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53" t="22185" b="52907"/>
          <a:stretch/>
        </p:blipFill>
        <p:spPr>
          <a:xfrm>
            <a:off x="6172200" y="3086099"/>
            <a:ext cx="3516198" cy="3410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80DBA637-F892-4DD7-9945-F378E50E091A}"/>
              </a:ext>
            </a:extLst>
          </p:cNvPr>
          <p:cNvSpPr/>
          <p:nvPr/>
        </p:nvSpPr>
        <p:spPr>
          <a:xfrm>
            <a:off x="11170762" y="2705492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F61F009-4620-4404-97A3-EC5B0B5046F4}"/>
              </a:ext>
            </a:extLst>
          </p:cNvPr>
          <p:cNvSpPr/>
          <p:nvPr/>
        </p:nvSpPr>
        <p:spPr>
          <a:xfrm>
            <a:off x="8372572" y="391785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47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F02E57C6-5849-4951-9C27-C73F8C5E7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8"/>
          <a:stretch/>
        </p:blipFill>
        <p:spPr>
          <a:xfrm>
            <a:off x="1676398" y="1862666"/>
            <a:ext cx="10075335" cy="49953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Pozměníme hodnoty dle návodu na stránkách </a:t>
            </a:r>
            <a:r>
              <a:rPr lang="cs-CZ" sz="3200" dirty="0" err="1"/>
              <a:t>PrusaPrinters</a:t>
            </a:r>
            <a:endParaRPr lang="cs-CZ" sz="3200" dirty="0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7974E9F-310B-4316-9CBC-AE37BA0C8973}"/>
              </a:ext>
            </a:extLst>
          </p:cNvPr>
          <p:cNvCxnSpPr>
            <a:cxnSpLocks/>
          </p:cNvCxnSpPr>
          <p:nvPr/>
        </p:nvCxnSpPr>
        <p:spPr>
          <a:xfrm>
            <a:off x="5307291" y="2554664"/>
            <a:ext cx="3214540" cy="1112363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64F76799-5455-4C6E-80C7-EA8EDF647D8E}"/>
              </a:ext>
            </a:extLst>
          </p:cNvPr>
          <p:cNvSpPr txBox="1"/>
          <p:nvPr/>
        </p:nvSpPr>
        <p:spPr>
          <a:xfrm>
            <a:off x="3659325" y="2040017"/>
            <a:ext cx="19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Změníme hodnoty</a:t>
            </a:r>
          </a:p>
          <a:p>
            <a:r>
              <a:rPr lang="cs-CZ" dirty="0"/>
              <a:t>zde na straně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1E9B81E6-F023-4387-AB65-F66CB7900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30" t="35610" r="15713" b="39596"/>
          <a:stretch/>
        </p:blipFill>
        <p:spPr>
          <a:xfrm>
            <a:off x="931118" y="3120283"/>
            <a:ext cx="3708399" cy="3263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DFFBDF7-6932-4B7E-90CB-4BC8F21EB1B0}"/>
              </a:ext>
            </a:extLst>
          </p:cNvPr>
          <p:cNvSpPr txBox="1"/>
          <p:nvPr/>
        </p:nvSpPr>
        <p:spPr>
          <a:xfrm rot="1144485">
            <a:off x="4886129" y="5604485"/>
            <a:ext cx="25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Delší strana = 200mm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9B1AB24-6CEC-4981-A809-3A4D91DE2926}"/>
              </a:ext>
            </a:extLst>
          </p:cNvPr>
          <p:cNvSpPr txBox="1"/>
          <p:nvPr/>
        </p:nvSpPr>
        <p:spPr>
          <a:xfrm>
            <a:off x="7943459" y="5194334"/>
            <a:ext cx="25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Kratší strana = 70mm</a:t>
            </a:r>
          </a:p>
        </p:txBody>
      </p:sp>
    </p:spTree>
    <p:extLst>
      <p:ext uri="{BB962C8B-B14F-4D97-AF65-F5344CB8AC3E}">
        <p14:creationId xmlns:p14="http://schemas.microsoft.com/office/powerpoint/2010/main" val="171207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Přidáme první věž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E930CF-E7D8-4156-AB35-59E0ADD3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09" t="20898" r="1437" b="51290"/>
          <a:stretch/>
        </p:blipFill>
        <p:spPr>
          <a:xfrm>
            <a:off x="1725106" y="2302864"/>
            <a:ext cx="3525624" cy="3869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EB46A82-180B-4D66-8565-EA1A4AB9B6DF}"/>
              </a:ext>
            </a:extLst>
          </p:cNvPr>
          <p:cNvSpPr/>
          <p:nvPr/>
        </p:nvSpPr>
        <p:spPr>
          <a:xfrm>
            <a:off x="2037759" y="4568302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B10D5C37-52EA-4D94-9EF4-8BF9FC4A19BC}"/>
              </a:ext>
            </a:extLst>
          </p:cNvPr>
          <p:cNvCxnSpPr>
            <a:cxnSpLocks/>
          </p:cNvCxnSpPr>
          <p:nvPr/>
        </p:nvCxnSpPr>
        <p:spPr>
          <a:xfrm flipV="1">
            <a:off x="3487918" y="3714161"/>
            <a:ext cx="6909847" cy="1263192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3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Nastavíme šířku a délku věže na 8mm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9E4948D1-289E-4F44-A2E1-72AE9248D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4" t="39610" r="48313" b="37319"/>
          <a:stretch/>
        </p:blipFill>
        <p:spPr>
          <a:xfrm>
            <a:off x="519737" y="2171700"/>
            <a:ext cx="3978112" cy="3652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E3CBB2F-1A47-4D1E-9753-355B13CB1390}"/>
              </a:ext>
            </a:extLst>
          </p:cNvPr>
          <p:cNvCxnSpPr>
            <a:cxnSpLocks/>
          </p:cNvCxnSpPr>
          <p:nvPr/>
        </p:nvCxnSpPr>
        <p:spPr>
          <a:xfrm>
            <a:off x="2734733" y="3852333"/>
            <a:ext cx="2683934" cy="39393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Nastavíme výšku na 64mm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20" b="6220"/>
          <a:stretch/>
        </p:blipFill>
        <p:spPr>
          <a:xfrm>
            <a:off x="1219200" y="1437567"/>
            <a:ext cx="10605463" cy="52234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B1701C3-66E4-4573-B07F-2E4AFE1AE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7" t="19240" r="49874" b="41877"/>
          <a:stretch/>
        </p:blipFill>
        <p:spPr>
          <a:xfrm>
            <a:off x="519737" y="1335739"/>
            <a:ext cx="4061012" cy="5416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E3CBB2F-1A47-4D1E-9753-355B13CB1390}"/>
              </a:ext>
            </a:extLst>
          </p:cNvPr>
          <p:cNvCxnSpPr>
            <a:cxnSpLocks/>
          </p:cNvCxnSpPr>
          <p:nvPr/>
        </p:nvCxnSpPr>
        <p:spPr>
          <a:xfrm flipV="1">
            <a:off x="3756212" y="4338918"/>
            <a:ext cx="2232212" cy="1452282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5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64" y="121381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cs-CZ" sz="3200" b="1" u="sng" dirty="0"/>
              <a:t>Uděláme  další 2 duplikáty</a:t>
            </a:r>
            <a:r>
              <a:rPr lang="cs-CZ" sz="3200" dirty="0"/>
              <a:t>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b="1" i="1" dirty="0"/>
              <a:t> </a:t>
            </a:r>
            <a:r>
              <a:rPr lang="cs-CZ" sz="3200" dirty="0"/>
              <a:t>a  budeme posouvat tak, aby měli od kratších stran 40 mm. </a:t>
            </a:r>
            <a:br>
              <a:rPr lang="cs-CZ" sz="3200" dirty="0"/>
            </a:br>
            <a:r>
              <a:rPr lang="cs-CZ" sz="3200" dirty="0"/>
              <a:t>Postup je na dalších stránkách </a:t>
            </a:r>
            <a:r>
              <a:rPr lang="cs-CZ" sz="3200" dirty="0">
                <a:sym typeface="Wingdings" panose="05000000000000000000" pitchFamily="2" charset="2"/>
              </a:rPr>
              <a:t></a:t>
            </a:r>
            <a:r>
              <a:rPr lang="cs-CZ" sz="3200" dirty="0"/>
              <a:t> </a:t>
            </a:r>
            <a:r>
              <a:rPr lang="cs-CZ" sz="3200" i="1" dirty="0"/>
              <a:t>Tip na umístění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0" b="4589"/>
          <a:stretch/>
        </p:blipFill>
        <p:spPr>
          <a:xfrm>
            <a:off x="1517716" y="1606954"/>
            <a:ext cx="10278667" cy="506251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287135D-C7E2-415D-88E4-6129F5B6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" t="11823" r="89834" b="82471"/>
          <a:stretch/>
        </p:blipFill>
        <p:spPr>
          <a:xfrm>
            <a:off x="331249" y="5251046"/>
            <a:ext cx="3455861" cy="1439945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2FDC646A-7463-483A-8BC0-3A52C4F92324}"/>
              </a:ext>
            </a:extLst>
          </p:cNvPr>
          <p:cNvCxnSpPr>
            <a:cxnSpLocks/>
          </p:cNvCxnSpPr>
          <p:nvPr/>
        </p:nvCxnSpPr>
        <p:spPr>
          <a:xfrm flipV="1">
            <a:off x="2026566" y="2102177"/>
            <a:ext cx="169879" cy="3308023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ál 8">
            <a:extLst>
              <a:ext uri="{FF2B5EF4-FFF2-40B4-BE49-F238E27FC236}">
                <a16:creationId xmlns:a16="http://schemas.microsoft.com/office/drawing/2014/main" id="{BB08EC1E-5AD1-4A73-A8B3-56FB9B4037C5}"/>
              </a:ext>
            </a:extLst>
          </p:cNvPr>
          <p:cNvSpPr/>
          <p:nvPr/>
        </p:nvSpPr>
        <p:spPr>
          <a:xfrm>
            <a:off x="1465474" y="5274298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176BE7EB-392A-4475-817F-94FD5BA73670}"/>
              </a:ext>
            </a:extLst>
          </p:cNvPr>
          <p:cNvCxnSpPr/>
          <p:nvPr/>
        </p:nvCxnSpPr>
        <p:spPr>
          <a:xfrm>
            <a:off x="8339667" y="4749800"/>
            <a:ext cx="1600200" cy="194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DEAAF97F-4F2A-4900-973F-58BE69B62057}"/>
              </a:ext>
            </a:extLst>
          </p:cNvPr>
          <p:cNvSpPr txBox="1"/>
          <p:nvPr/>
        </p:nvSpPr>
        <p:spPr>
          <a:xfrm>
            <a:off x="8679424" y="4881714"/>
            <a:ext cx="9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40mm</a:t>
            </a:r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6F0F081F-AD6D-41AD-A72B-6FFF37212CC5}"/>
              </a:ext>
            </a:extLst>
          </p:cNvPr>
          <p:cNvCxnSpPr>
            <a:cxnSpLocks/>
          </p:cNvCxnSpPr>
          <p:nvPr/>
        </p:nvCxnSpPr>
        <p:spPr>
          <a:xfrm>
            <a:off x="2691352" y="3793067"/>
            <a:ext cx="1059381" cy="220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A33D0BF-853D-4C6E-9F87-F501E93BEAE9}"/>
              </a:ext>
            </a:extLst>
          </p:cNvPr>
          <p:cNvSpPr txBox="1"/>
          <p:nvPr/>
        </p:nvSpPr>
        <p:spPr>
          <a:xfrm>
            <a:off x="2872033" y="3953933"/>
            <a:ext cx="9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40mm</a:t>
            </a:r>
          </a:p>
        </p:txBody>
      </p:sp>
    </p:spTree>
    <p:extLst>
      <p:ext uri="{BB962C8B-B14F-4D97-AF65-F5344CB8AC3E}">
        <p14:creationId xmlns:p14="http://schemas.microsoft.com/office/powerpoint/2010/main" val="850317147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313</TotalTime>
  <Words>396</Words>
  <Application>Microsoft Office PowerPoint</Application>
  <PresentationFormat>Širokoúhlá obrazovka</PresentationFormat>
  <Paragraphs>63</Paragraphs>
  <Slides>23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6" baseType="lpstr">
      <vt:lpstr>Calibri</vt:lpstr>
      <vt:lpstr>Franklin Gothic Book</vt:lpstr>
      <vt:lpstr>Oříznutí</vt:lpstr>
      <vt:lpstr>Hanojské věže Tinkercad</vt:lpstr>
      <vt:lpstr>Otevřeme si https://www.tinkercad.com/, přihlásíme se a klikneme na nový projekt</vt:lpstr>
      <vt:lpstr>Máme prázdný projekt</vt:lpstr>
      <vt:lpstr>Přidáme krychli z postranního panelu</vt:lpstr>
      <vt:lpstr>Pozměníme hodnoty dle návodu na stránkách PrusaPrinters</vt:lpstr>
      <vt:lpstr>Přidáme první věž</vt:lpstr>
      <vt:lpstr>Nastavíme šířku a délku věže na 8mm</vt:lpstr>
      <vt:lpstr>Nastavíme výšku na 64mm</vt:lpstr>
      <vt:lpstr>Uděláme  další 2 duplikáty (Ctrl+D nebo ikonka v liště) a  budeme posouvat tak, aby měli od kratších stran 40 mm.  Postup je na dalších stránkách  Tip na umístění</vt:lpstr>
      <vt:lpstr>TIP na umístění – Přepneme na plochý pohled, nastavíme pohled SHORA a přesuneme si věže do levého horního rohu DUPLIKATY SE DUPLIKUJOU DO SEBE</vt:lpstr>
      <vt:lpstr>TIP na umístění – Přesuneme první věž následovně</vt:lpstr>
      <vt:lpstr>TIP na umístění – Přesuneme druhou věž následovně</vt:lpstr>
      <vt:lpstr>TIP na umístění – Umístíme poslední následovně</vt:lpstr>
      <vt:lpstr>Vytvoříme první prstenec</vt:lpstr>
      <vt:lpstr>Změníme první 2 hodnoty prvního prstence (Poloměr a tloušťku stěny</vt:lpstr>
      <vt:lpstr>Uděláme duplikát (Ctrl+D nebo ikonka v liště) prvního prstence</vt:lpstr>
      <vt:lpstr>Opakujeme postup a měníme hodnoty postupně abychom měli vetší prstence</vt:lpstr>
      <vt:lpstr>Uděláme poslední duplikát který bude mít hodnoty:</vt:lpstr>
      <vt:lpstr>Poskládáme prstence a podstavu, tak aby se nám vešli na pracovní plochu</vt:lpstr>
      <vt:lpstr>Klikneme vpravo nahoře na tlačítko Export</vt:lpstr>
      <vt:lpstr>Zahrnout Vše, co je v návrhu a klikneme na .STL</vt:lpstr>
      <vt:lpstr>Zkontrolujeme jestli se nám to v pořádku stáhlo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15</cp:revision>
  <dcterms:created xsi:type="dcterms:W3CDTF">2022-03-15T15:28:25Z</dcterms:created>
  <dcterms:modified xsi:type="dcterms:W3CDTF">2022-03-28T10:33:02Z</dcterms:modified>
</cp:coreProperties>
</file>